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72" r:id="rId5"/>
    <p:sldId id="269" r:id="rId6"/>
    <p:sldId id="256" r:id="rId7"/>
    <p:sldId id="257" r:id="rId8"/>
    <p:sldId id="258" r:id="rId9"/>
    <p:sldId id="260" r:id="rId10"/>
    <p:sldId id="261" r:id="rId11"/>
    <p:sldId id="271" r:id="rId12"/>
    <p:sldId id="262" r:id="rId13"/>
    <p:sldId id="259" r:id="rId14"/>
    <p:sldId id="263" r:id="rId15"/>
    <p:sldId id="264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9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4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7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79D5-863A-4CC0-AD77-8C1318CAB349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5C7A-AC18-48F3-91AF-B3B4FC26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2;&#1086;&#1105;%20&#1088;&#1086;&#1076;&#1086;&#1089;&#1083;&#1086;&#1074;&#1085;&#1086;&#1077;%20&#1076;&#1077;&#1088;&#1077;&#1074;&#1086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2124"/>
            <a:ext cx="8229600" cy="3058884"/>
          </a:xfrm>
        </p:spPr>
        <p:txBody>
          <a:bodyPr>
            <a:normAutofit fontScale="90000"/>
          </a:bodyPr>
          <a:lstStyle/>
          <a:p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общеобразовательное учреждение «Лицей № 40»</a:t>
            </a:r>
            <a:b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Династия учителей нашей семьи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6972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>
              <a:buNone/>
            </a:pPr>
            <a:endParaRPr lang="ru-RU" sz="1400" dirty="0" smtClean="0">
              <a:cs typeface="Aharoni" pitchFamily="2" charset="-79"/>
            </a:endParaRP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Гольцов Евгений</a:t>
            </a: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ученик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4 «В»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класса</a:t>
            </a:r>
          </a:p>
          <a:p>
            <a:pPr algn="r"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учитель: Бердникова О.Ю. </a:t>
            </a:r>
          </a:p>
          <a:p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1026" name="WordArt 7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7056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54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02128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Петрозаводск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2015 - 2016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189700"/>
      </p:ext>
    </p:extLst>
  </p:cSld>
  <p:clrMapOvr>
    <a:masterClrMapping/>
  </p:clrMapOvr>
  <p:transition advTm="5616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513" y="332656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Александр Егорович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41257" y="1521768"/>
            <a:ext cx="213853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Таисия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9223" y="1556792"/>
            <a:ext cx="208823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Евгения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89123" y="2623001"/>
            <a:ext cx="2000156" cy="1274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сын Сергей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8301" y="5966613"/>
            <a:ext cx="1643184" cy="6997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очь Света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>
            <a:off x="2025258" y="789856"/>
            <a:ext cx="1054255" cy="80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10525" y="980728"/>
            <a:ext cx="619294" cy="62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308304" y="1512996"/>
            <a:ext cx="151216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муж Таисии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6"/>
            <a:endCxn id="10" idx="2"/>
          </p:cNvCxnSpPr>
          <p:nvPr/>
        </p:nvCxnSpPr>
        <p:spPr>
          <a:xfrm flipV="1">
            <a:off x="6879793" y="1970196"/>
            <a:ext cx="428511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5" idx="6"/>
          </p:cNvCxnSpPr>
          <p:nvPr/>
        </p:nvCxnSpPr>
        <p:spPr>
          <a:xfrm flipH="1">
            <a:off x="6879793" y="1970196"/>
            <a:ext cx="428511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737117" y="1602663"/>
            <a:ext cx="1938068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дочь Александра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779912" y="1247056"/>
            <a:ext cx="144016" cy="35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10296" y="2734310"/>
            <a:ext cx="200608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сын Василий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>
            <a:endCxn id="38" idx="7"/>
          </p:cNvCxnSpPr>
          <p:nvPr/>
        </p:nvCxnSpPr>
        <p:spPr>
          <a:xfrm flipH="1">
            <a:off x="2222597" y="1247056"/>
            <a:ext cx="856916" cy="1621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11960" y="2427396"/>
            <a:ext cx="1152128" cy="44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18"/>
          <p:cNvSpPr/>
          <p:nvPr/>
        </p:nvSpPr>
        <p:spPr>
          <a:xfrm>
            <a:off x="452154" y="3954760"/>
            <a:ext cx="1573104" cy="11555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</a:rPr>
              <a:t>ын Витя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103749" y="3969372"/>
            <a:ext cx="1748171" cy="11555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ын Саша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024441" y="4038005"/>
            <a:ext cx="1564760" cy="109745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очь Ира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764192" y="4221058"/>
            <a:ext cx="1760136" cy="914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очь Люба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8" name="Прямая со стрелкой 27"/>
          <p:cNvCxnSpPr>
            <a:stCxn id="38" idx="3"/>
            <a:endCxn id="19" idx="1"/>
          </p:cNvCxnSpPr>
          <p:nvPr/>
        </p:nvCxnSpPr>
        <p:spPr>
          <a:xfrm>
            <a:off x="804080" y="3514799"/>
            <a:ext cx="41350" cy="1017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238706" y="5110336"/>
            <a:ext cx="0" cy="85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1" idx="1"/>
          </p:cNvCxnSpPr>
          <p:nvPr/>
        </p:nvCxnSpPr>
        <p:spPr>
          <a:xfrm>
            <a:off x="1691680" y="3648710"/>
            <a:ext cx="849112" cy="8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339752" y="3429000"/>
            <a:ext cx="4090067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8" idx="5"/>
          </p:cNvCxnSpPr>
          <p:nvPr/>
        </p:nvCxnSpPr>
        <p:spPr>
          <a:xfrm>
            <a:off x="2222597" y="3514799"/>
            <a:ext cx="2349402" cy="850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976280" y="5788826"/>
            <a:ext cx="142012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ын Андрей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5" name="Прямая со стрелкой 44"/>
          <p:cNvCxnSpPr>
            <a:stCxn id="25" idx="3"/>
          </p:cNvCxnSpPr>
          <p:nvPr/>
        </p:nvCxnSpPr>
        <p:spPr>
          <a:xfrm>
            <a:off x="6644260" y="5135458"/>
            <a:ext cx="0" cy="653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7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9425" y="721590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hlinkClick r:id="rId2" action="ppaction://hlinksldjump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Мария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186665" y="3859375"/>
            <a:ext cx="2000156" cy="1274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17709" y="2348880"/>
            <a:ext cx="193806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сын Василий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096009" y="1635990"/>
            <a:ext cx="0" cy="712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" idx="4"/>
          </p:cNvCxnSpPr>
          <p:nvPr/>
        </p:nvCxnSpPr>
        <p:spPr>
          <a:xfrm>
            <a:off x="4186743" y="3263280"/>
            <a:ext cx="0" cy="59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0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513" y="332656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Кастина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Анна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4088" y="1521768"/>
            <a:ext cx="151570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Клавдия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9223" y="1556792"/>
            <a:ext cx="208823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дочь Мария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056385" y="2651513"/>
            <a:ext cx="1532816" cy="89179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Вера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25258" y="789856"/>
            <a:ext cx="999853" cy="803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10525" y="900454"/>
            <a:ext cx="619294" cy="702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308304" y="1512996"/>
            <a:ext cx="165618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муж Клавдии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6"/>
            <a:endCxn id="10" idx="2"/>
          </p:cNvCxnSpPr>
          <p:nvPr/>
        </p:nvCxnSpPr>
        <p:spPr>
          <a:xfrm flipV="1">
            <a:off x="6879792" y="1970196"/>
            <a:ext cx="428512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5" idx="6"/>
          </p:cNvCxnSpPr>
          <p:nvPr/>
        </p:nvCxnSpPr>
        <p:spPr>
          <a:xfrm flipH="1">
            <a:off x="6879792" y="1970196"/>
            <a:ext cx="428512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737117" y="1602663"/>
            <a:ext cx="1938068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дочь Устинья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779912" y="1247056"/>
            <a:ext cx="144016" cy="35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2913285" y="4088313"/>
            <a:ext cx="200608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Александра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211960" y="2427396"/>
            <a:ext cx="463225" cy="44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18"/>
          <p:cNvSpPr/>
          <p:nvPr/>
        </p:nvSpPr>
        <p:spPr>
          <a:xfrm>
            <a:off x="1740002" y="5537836"/>
            <a:ext cx="1573104" cy="11555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очь  Нина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397298" y="5563433"/>
            <a:ext cx="1748171" cy="115557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дочь Клава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405651" y="5622211"/>
            <a:ext cx="1564760" cy="109745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очь Валя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170020" y="5804609"/>
            <a:ext cx="1760136" cy="914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уж Вали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392892" y="2436168"/>
            <a:ext cx="1402311" cy="9144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сын Гена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429819" y="2427396"/>
            <a:ext cx="449973" cy="224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0" idx="3"/>
          </p:cNvCxnSpPr>
          <p:nvPr/>
        </p:nvCxnSpPr>
        <p:spPr>
          <a:xfrm flipH="1">
            <a:off x="7308304" y="2293485"/>
            <a:ext cx="242543" cy="474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609928" y="3690305"/>
            <a:ext cx="914400" cy="5762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дочь Лена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50088" y="3599715"/>
            <a:ext cx="914400" cy="5946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дочь Света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0" name="Прямая со стрелкой 59"/>
          <p:cNvCxnSpPr>
            <a:stCxn id="39" idx="3"/>
            <a:endCxn id="57" idx="0"/>
          </p:cNvCxnSpPr>
          <p:nvPr/>
        </p:nvCxnSpPr>
        <p:spPr>
          <a:xfrm flipH="1">
            <a:off x="7067128" y="3350568"/>
            <a:ext cx="26920" cy="33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7396408" y="3350568"/>
            <a:ext cx="739988" cy="24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endCxn id="38" idx="0"/>
          </p:cNvCxnSpPr>
          <p:nvPr/>
        </p:nvCxnSpPr>
        <p:spPr>
          <a:xfrm rot="5400000">
            <a:off x="2760046" y="2403339"/>
            <a:ext cx="2841257" cy="52869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2737117" y="4925054"/>
            <a:ext cx="811573" cy="952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706151" y="5002713"/>
            <a:ext cx="350234" cy="801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38" idx="5"/>
          </p:cNvCxnSpPr>
          <p:nvPr/>
        </p:nvCxnSpPr>
        <p:spPr>
          <a:xfrm>
            <a:off x="4625586" y="4868802"/>
            <a:ext cx="1314566" cy="115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23" idx="5"/>
            <a:endCxn id="25" idx="1"/>
          </p:cNvCxnSpPr>
          <p:nvPr/>
        </p:nvCxnSpPr>
        <p:spPr>
          <a:xfrm>
            <a:off x="6579221" y="6170938"/>
            <a:ext cx="1030833" cy="90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23" idx="5"/>
          </p:cNvCxnSpPr>
          <p:nvPr/>
        </p:nvCxnSpPr>
        <p:spPr>
          <a:xfrm flipH="1" flipV="1">
            <a:off x="6579221" y="6170938"/>
            <a:ext cx="971626" cy="90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Равнобедренный треугольник 83"/>
          <p:cNvSpPr/>
          <p:nvPr/>
        </p:nvSpPr>
        <p:spPr>
          <a:xfrm>
            <a:off x="827584" y="3064025"/>
            <a:ext cx="1512168" cy="9144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очь Лили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27584" y="4411602"/>
            <a:ext cx="151216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очь Ирина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7" name="Прямая со стрелкой 86"/>
          <p:cNvCxnSpPr>
            <a:stCxn id="84" idx="3"/>
          </p:cNvCxnSpPr>
          <p:nvPr/>
        </p:nvCxnSpPr>
        <p:spPr>
          <a:xfrm>
            <a:off x="1583668" y="3978425"/>
            <a:ext cx="0" cy="433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84" idx="0"/>
          </p:cNvCxnSpPr>
          <p:nvPr/>
        </p:nvCxnSpPr>
        <p:spPr>
          <a:xfrm>
            <a:off x="1583668" y="2472499"/>
            <a:ext cx="0" cy="591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Моя прабабушка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Иконникова Мария Тимофеевна (1930 г.р.)</a:t>
            </a:r>
          </a:p>
          <a:p>
            <a:pPr>
              <a:buFontTx/>
              <a:buChar char="-"/>
            </a:pPr>
            <a:r>
              <a:rPr lang="ru-RU" sz="2000" dirty="0" smtClean="0"/>
              <a:t>Учитель русского языка и литературы </a:t>
            </a:r>
          </a:p>
          <a:p>
            <a:pPr marL="0" indent="0">
              <a:buNone/>
            </a:pPr>
            <a:r>
              <a:rPr lang="ru-RU" sz="2000" dirty="0" smtClean="0"/>
              <a:t>Школы-интерната №1, Школы-интерната №21</a:t>
            </a:r>
          </a:p>
          <a:p>
            <a:pPr marL="0" indent="0">
              <a:buNone/>
            </a:pPr>
            <a:r>
              <a:rPr lang="ru-RU" sz="2000" dirty="0" smtClean="0"/>
              <a:t>-     Завуч и директор Школы-интерната №1</a:t>
            </a:r>
          </a:p>
          <a:p>
            <a:pPr>
              <a:buFontTx/>
              <a:buChar char="-"/>
            </a:pPr>
            <a:r>
              <a:rPr lang="ru-RU" sz="2000" dirty="0" smtClean="0"/>
              <a:t>Отличник народного просвещения</a:t>
            </a:r>
          </a:p>
          <a:p>
            <a:pPr>
              <a:buFontTx/>
              <a:buChar char="-"/>
            </a:pPr>
            <a:r>
              <a:rPr lang="ru-RU" sz="2000" dirty="0" smtClean="0"/>
              <a:t>Заслуженный учитель КАССР</a:t>
            </a:r>
          </a:p>
          <a:p>
            <a:pPr>
              <a:buFontTx/>
              <a:buChar char="-"/>
            </a:pPr>
            <a:r>
              <a:rPr lang="ru-RU" sz="2000" dirty="0" smtClean="0"/>
              <a:t>Заслуженный учитель РСФСР</a:t>
            </a:r>
          </a:p>
          <a:p>
            <a:pPr>
              <a:buFontTx/>
              <a:buChar char="-"/>
            </a:pPr>
            <a:r>
              <a:rPr lang="ru-RU" sz="2000" dirty="0" smtClean="0"/>
              <a:t>Ветеран педагогического труда</a:t>
            </a:r>
          </a:p>
          <a:p>
            <a:pPr>
              <a:buFontTx/>
              <a:buChar char="-"/>
            </a:pPr>
            <a:r>
              <a:rPr lang="ru-RU" sz="2000" dirty="0" smtClean="0"/>
              <a:t>Стаж работы – 59 лет</a:t>
            </a:r>
            <a:endParaRPr lang="ru-RU" sz="2000" dirty="0"/>
          </a:p>
        </p:txBody>
      </p:sp>
      <p:pic>
        <p:nvPicPr>
          <p:cNvPr id="1026" name="Picture 2" descr="C:\Users\Irina\Desktop\Scan_20150118_234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736304" cy="42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rina\Desktop\SL733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7691"/>
            <a:ext cx="2160240" cy="23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Irina\Desktop\Scan_20150118_234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9212" cy="61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rina\Desktop\Scan_20150118_2352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639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Моя бабушка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Скобцова</a:t>
            </a:r>
            <a:r>
              <a:rPr lang="ru-RU" b="1" dirty="0" smtClean="0">
                <a:solidFill>
                  <a:srgbClr val="C00000"/>
                </a:solidFill>
              </a:rPr>
              <a:t> Лили Геннадьевна (1951 г.р.)</a:t>
            </a:r>
          </a:p>
          <a:p>
            <a:pPr>
              <a:buFontTx/>
              <a:buChar char="-"/>
            </a:pPr>
            <a:r>
              <a:rPr lang="ru-RU" sz="2000" dirty="0" smtClean="0"/>
              <a:t>Учитель химии и биологии </a:t>
            </a:r>
            <a:r>
              <a:rPr lang="ru-RU" sz="2000" dirty="0" err="1" smtClean="0"/>
              <a:t>Леппясюрьской</a:t>
            </a:r>
            <a:r>
              <a:rPr lang="ru-RU" sz="2000" dirty="0" smtClean="0"/>
              <a:t> средней школы (</a:t>
            </a:r>
            <a:r>
              <a:rPr lang="ru-RU" sz="2000" dirty="0" err="1" smtClean="0"/>
              <a:t>Суоярвский</a:t>
            </a:r>
            <a:r>
              <a:rPr lang="ru-RU" sz="2000" dirty="0" smtClean="0"/>
              <a:t> район), воспитатель Школы-интерната №21 </a:t>
            </a:r>
            <a:r>
              <a:rPr lang="ru-RU" sz="2000" dirty="0" err="1" smtClean="0"/>
              <a:t>г.Петрозаводска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Ветеран педагогического труда</a:t>
            </a:r>
          </a:p>
          <a:p>
            <a:pPr>
              <a:buFontTx/>
              <a:buChar char="-"/>
            </a:pPr>
            <a:r>
              <a:rPr lang="ru-RU" sz="2000" dirty="0" smtClean="0"/>
              <a:t>Стаж работы – 28 лет</a:t>
            </a:r>
            <a:endParaRPr lang="ru-RU" sz="2000" dirty="0"/>
          </a:p>
        </p:txBody>
      </p:sp>
      <p:pic>
        <p:nvPicPr>
          <p:cNvPr id="3074" name="Picture 2" descr="C:\Users\Irina\Desktop\Scan_20150120_17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81211"/>
            <a:ext cx="327852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Моя мама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Гольцова</a:t>
            </a:r>
            <a:r>
              <a:rPr lang="ru-RU" b="1" dirty="0" smtClean="0">
                <a:solidFill>
                  <a:srgbClr val="C00000"/>
                </a:solidFill>
              </a:rPr>
              <a:t> Ирина Сергеевна (1977 г.р.)</a:t>
            </a:r>
          </a:p>
          <a:p>
            <a:pPr>
              <a:buFontTx/>
              <a:buChar char="-"/>
            </a:pPr>
            <a:r>
              <a:rPr lang="ru-RU" sz="2000" dirty="0" smtClean="0"/>
              <a:t>Учитель английского языка МОУ «Лицей №40»</a:t>
            </a:r>
          </a:p>
          <a:p>
            <a:pPr>
              <a:buFontTx/>
              <a:buChar char="-"/>
            </a:pPr>
            <a:r>
              <a:rPr lang="ru-RU" sz="2000" dirty="0" smtClean="0"/>
              <a:t>Стаж работы – 14 лет</a:t>
            </a:r>
            <a:endParaRPr lang="ru-RU" sz="2000" dirty="0"/>
          </a:p>
        </p:txBody>
      </p:sp>
      <p:pic>
        <p:nvPicPr>
          <p:cNvPr id="1026" name="Picture 2" descr="D:\OLD COMP\Фотографии\Ира\Школьные фотки\В школе\x_40e4c4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40" y="2708920"/>
            <a:ext cx="44178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444" y="5229200"/>
            <a:ext cx="771530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Методы исследования: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наблюдение, интервью, беседы </a:t>
            </a:r>
            <a:r>
              <a:rPr lang="ru-RU" sz="2400" dirty="0">
                <a:solidFill>
                  <a:srgbClr val="7030A0"/>
                </a:solidFill>
              </a:rPr>
              <a:t>с прабабушкой и </a:t>
            </a:r>
            <a:r>
              <a:rPr lang="ru-RU" sz="2400" dirty="0" smtClean="0">
                <a:solidFill>
                  <a:srgbClr val="7030A0"/>
                </a:solidFill>
              </a:rPr>
              <a:t>мамой, поиск информации, изучение </a:t>
            </a:r>
            <a:r>
              <a:rPr lang="ru-RU" sz="2400" dirty="0">
                <a:solidFill>
                  <a:srgbClr val="7030A0"/>
                </a:solidFill>
              </a:rPr>
              <a:t>семейного архива (фотографии, документы).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488" y="1928802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Задачи: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14620"/>
            <a:ext cx="250033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Узнать, что означает слово «династия</a:t>
            </a:r>
            <a:r>
              <a:rPr lang="ru-RU" sz="2400" dirty="0" smtClean="0">
                <a:solidFill>
                  <a:srgbClr val="7030A0"/>
                </a:solidFill>
              </a:rPr>
              <a:t>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143248"/>
            <a:ext cx="257176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</a:rPr>
              <a:t>Собрать и </a:t>
            </a:r>
            <a:r>
              <a:rPr lang="ru-RU" sz="2400" dirty="0" smtClean="0">
                <a:solidFill>
                  <a:srgbClr val="7030A0"/>
                </a:solidFill>
              </a:rPr>
              <a:t>обобщить </a:t>
            </a:r>
            <a:r>
              <a:rPr lang="ru-RU" sz="2400" dirty="0">
                <a:solidFill>
                  <a:srgbClr val="7030A0"/>
                </a:solidFill>
              </a:rPr>
              <a:t>материал по данной </a:t>
            </a:r>
            <a:r>
              <a:rPr lang="ru-RU" sz="2400" dirty="0" smtClean="0">
                <a:solidFill>
                  <a:srgbClr val="7030A0"/>
                </a:solidFill>
              </a:rPr>
              <a:t>теме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6722" y="2714620"/>
            <a:ext cx="207170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</a:rPr>
              <a:t>Показать, как важен труд учителя через трудовую династию нашей </a:t>
            </a:r>
            <a:r>
              <a:rPr lang="ru-RU" sz="2400" dirty="0" smtClean="0">
                <a:solidFill>
                  <a:srgbClr val="7030A0"/>
                </a:solidFill>
              </a:rPr>
              <a:t>семьи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174476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3600" dirty="0">
                <a:solidFill>
                  <a:srgbClr val="7030A0"/>
                </a:solidFill>
              </a:rPr>
              <a:t>Знакомство с династией учителей моей семьи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96753"/>
      </p:ext>
    </p:extLst>
  </p:cSld>
  <p:clrMapOvr>
    <a:masterClrMapping/>
  </p:clrMapOvr>
  <p:transition advTm="21809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4221088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928802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499" y="2780928"/>
            <a:ext cx="76438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изучение конкретных фактов из жизни моих родственников по материнской линии.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571480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</a:t>
            </a:r>
            <a:r>
              <a:rPr lang="ru-RU" sz="3600" b="1" dirty="0">
                <a:solidFill>
                  <a:srgbClr val="7030A0"/>
                </a:solidFill>
              </a:rPr>
              <a:t>– </a:t>
            </a:r>
            <a:r>
              <a:rPr lang="ru-RU" sz="3600" dirty="0">
                <a:solidFill>
                  <a:srgbClr val="7030A0"/>
                </a:solidFill>
              </a:rPr>
              <a:t>родословная.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5157192"/>
            <a:ext cx="761009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каждый человек должен знать историю своей семьи, поддерживать семейные традиции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08836"/>
      </p:ext>
    </p:extLst>
  </p:cSld>
  <p:clrMapOvr>
    <a:masterClrMapping/>
  </p:clrMapOvr>
  <p:transition advTm="21809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Династия</a:t>
            </a:r>
            <a:r>
              <a:rPr lang="ru-RU" dirty="0"/>
              <a:t>  - это ряд представителей разных поколений рода, занимающихся из поколения в поколение каким-либо ремеслом, работающих по одной </a:t>
            </a:r>
            <a:r>
              <a:rPr lang="ru-RU" dirty="0" smtClean="0"/>
              <a:t>специальности (из словаря </a:t>
            </a:r>
            <a:r>
              <a:rPr lang="ru-RU" smtClean="0"/>
              <a:t>Кузнецова).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Учительской династией </a:t>
            </a:r>
            <a:r>
              <a:rPr lang="ru-RU" dirty="0"/>
              <a:t>являются несколько поколений педагогов, связанных родством, представители которых работали либо продолжают работать в системе образования.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hlinkClick r:id="rId2" action="ppaction://hlinkfile"/>
              </a:rPr>
              <a:t>Моё родословное дерево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dirty="0" smtClean="0"/>
              <a:t>Династия учителей </a:t>
            </a:r>
            <a:r>
              <a:rPr lang="ru-RU" dirty="0" err="1" smtClean="0"/>
              <a:t>Бездельниковых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2020" y="5495528"/>
            <a:ext cx="2376264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Мария Егоровна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07621" y="3639700"/>
            <a:ext cx="2949743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Евдокия Васильевна </a:t>
            </a:r>
            <a:r>
              <a:rPr lang="ru-RU" b="1" dirty="0" err="1" smtClean="0">
                <a:solidFill>
                  <a:srgbClr val="FFFF00"/>
                </a:solidFill>
              </a:rPr>
              <a:t>Бездельникова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8032" y="3677994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Наталья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2764" y="2122627"/>
            <a:ext cx="2714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Агрепина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6527" y="5495528"/>
            <a:ext cx="257314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Бездельников Александр Егорович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45831" y="2060848"/>
            <a:ext cx="2335413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( Пахомова) Лукерья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518867"/>
            <a:ext cx="216024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Бездельников Михаил Егорович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060848"/>
            <a:ext cx="2189080" cy="11120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 (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Кастина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) Анна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598" y="3639700"/>
            <a:ext cx="233814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Бездельников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Степан Егорович</a:t>
            </a: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rot="16200000" flipH="1">
            <a:off x="2363603" y="2981887"/>
            <a:ext cx="1244190" cy="5141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5" idx="7"/>
          </p:cNvCxnSpPr>
          <p:nvPr/>
        </p:nvCxnSpPr>
        <p:spPr>
          <a:xfrm rot="5400000">
            <a:off x="5307827" y="2735606"/>
            <a:ext cx="1255562" cy="82044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16200000" flipV="1">
            <a:off x="5187085" y="4886625"/>
            <a:ext cx="1682972" cy="49591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endCxn id="5" idx="3"/>
          </p:cNvCxnSpPr>
          <p:nvPr/>
        </p:nvCxnSpPr>
        <p:spPr>
          <a:xfrm rot="5400000" flipH="1" flipV="1">
            <a:off x="2520357" y="4599624"/>
            <a:ext cx="1098678" cy="7398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2"/>
          </p:cNvCxnSpPr>
          <p:nvPr/>
        </p:nvCxnSpPr>
        <p:spPr>
          <a:xfrm>
            <a:off x="4600064" y="3037027"/>
            <a:ext cx="0" cy="602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5" idx="6"/>
          </p:cNvCxnSpPr>
          <p:nvPr/>
        </p:nvCxnSpPr>
        <p:spPr>
          <a:xfrm flipH="1" flipV="1">
            <a:off x="5957364" y="4096900"/>
            <a:ext cx="190668" cy="3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3"/>
            <a:endCxn id="5" idx="2"/>
          </p:cNvCxnSpPr>
          <p:nvPr/>
        </p:nvCxnSpPr>
        <p:spPr>
          <a:xfrm>
            <a:off x="2788746" y="4096900"/>
            <a:ext cx="218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" idx="0"/>
          </p:cNvCxnSpPr>
          <p:nvPr/>
        </p:nvCxnSpPr>
        <p:spPr>
          <a:xfrm flipV="1">
            <a:off x="4630152" y="4554100"/>
            <a:ext cx="0" cy="941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0528" y="1628800"/>
            <a:ext cx="233541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( Пахомова) Лукерья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3358271"/>
            <a:ext cx="2371684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Валентина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84168" y="3356992"/>
            <a:ext cx="216024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уж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98288" y="4869160"/>
            <a:ext cx="1503084" cy="122413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сын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48234" y="2543200"/>
            <a:ext cx="0" cy="81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6"/>
            <a:endCxn id="6" idx="2"/>
          </p:cNvCxnSpPr>
          <p:nvPr/>
        </p:nvCxnSpPr>
        <p:spPr>
          <a:xfrm flipV="1">
            <a:off x="5215492" y="3814192"/>
            <a:ext cx="868676" cy="1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5215492" y="3814192"/>
            <a:ext cx="8686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4"/>
            <a:endCxn id="7" idx="1"/>
          </p:cNvCxnSpPr>
          <p:nvPr/>
        </p:nvCxnSpPr>
        <p:spPr>
          <a:xfrm>
            <a:off x="4029650" y="4272671"/>
            <a:ext cx="1244409" cy="120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940152" y="4271392"/>
            <a:ext cx="1152128" cy="1101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513" y="332656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Наталья Егоровна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80112" y="1544394"/>
            <a:ext cx="213853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Анна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91281" y="1556792"/>
            <a:ext cx="2088232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Екатерина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51321" y="2997429"/>
            <a:ext cx="1368152" cy="1274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очь Галя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5157192"/>
            <a:ext cx="181081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Ольга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5157192"/>
            <a:ext cx="187220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уж Ольги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35397" y="789856"/>
            <a:ext cx="1044116" cy="75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10525" y="789856"/>
            <a:ext cx="705691" cy="75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035397" y="2471192"/>
            <a:ext cx="0" cy="52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351321" y="4271869"/>
            <a:ext cx="684076" cy="885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3"/>
            <a:endCxn id="9" idx="1"/>
          </p:cNvCxnSpPr>
          <p:nvPr/>
        </p:nvCxnSpPr>
        <p:spPr>
          <a:xfrm>
            <a:off x="2278354" y="5614392"/>
            <a:ext cx="9254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78354" y="5614392"/>
            <a:ext cx="9254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9513" y="332656"/>
            <a:ext cx="273101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Бездельников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Михаил Егорович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41257" y="1521768"/>
            <a:ext cx="2138536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Сын Константин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9223" y="1556792"/>
            <a:ext cx="2088232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сын Иван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692749" y="3008727"/>
            <a:ext cx="2000156" cy="1274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очь Римма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1101" y="5157192"/>
            <a:ext cx="181081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93715" y="5157192"/>
            <a:ext cx="187220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25258" y="900454"/>
            <a:ext cx="900100" cy="693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24128" y="848125"/>
            <a:ext cx="705691" cy="75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92827" y="2471192"/>
            <a:ext cx="0" cy="52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350867" y="3645947"/>
            <a:ext cx="684076" cy="1522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308304" y="1512996"/>
            <a:ext cx="1512168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ж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ена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Кости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6"/>
            <a:endCxn id="10" idx="2"/>
          </p:cNvCxnSpPr>
          <p:nvPr/>
        </p:nvCxnSpPr>
        <p:spPr>
          <a:xfrm flipV="1">
            <a:off x="6879793" y="1970196"/>
            <a:ext cx="428511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2"/>
            <a:endCxn id="5" idx="6"/>
          </p:cNvCxnSpPr>
          <p:nvPr/>
        </p:nvCxnSpPr>
        <p:spPr>
          <a:xfrm flipH="1">
            <a:off x="6879793" y="1970196"/>
            <a:ext cx="428511" cy="8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843808" y="1600347"/>
            <a:ext cx="1728191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ын Пётр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377796" y="3008727"/>
            <a:ext cx="1930507" cy="1263142"/>
          </a:xfrm>
          <a:prstGeom prst="triangle">
            <a:avLst>
              <a:gd name="adj" fmla="val 447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уж Риммы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>
            <a:stCxn id="7" idx="5"/>
            <a:endCxn id="22" idx="1"/>
          </p:cNvCxnSpPr>
          <p:nvPr/>
        </p:nvCxnSpPr>
        <p:spPr>
          <a:xfrm flipV="1">
            <a:off x="4192866" y="3640298"/>
            <a:ext cx="1617122" cy="5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2" idx="1"/>
            <a:endCxn id="7" idx="5"/>
          </p:cNvCxnSpPr>
          <p:nvPr/>
        </p:nvCxnSpPr>
        <p:spPr>
          <a:xfrm flipH="1">
            <a:off x="4192866" y="3640298"/>
            <a:ext cx="1617122" cy="5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34943" y="3643122"/>
            <a:ext cx="775582" cy="1525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779912" y="1247056"/>
            <a:ext cx="144016" cy="355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510296" y="2734310"/>
            <a:ext cx="2006085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дочь Анастасия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0" name="Прямая со стрелкой 39"/>
          <p:cNvCxnSpPr>
            <a:endCxn id="38" idx="7"/>
          </p:cNvCxnSpPr>
          <p:nvPr/>
        </p:nvCxnSpPr>
        <p:spPr>
          <a:xfrm flipH="1">
            <a:off x="2222597" y="1247056"/>
            <a:ext cx="856916" cy="1621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2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411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муниципальное бюджетное общеобразовательное учреждение «Лицей № 40»      Династия учителей нашей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Династия учителей Бездельниковых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прабабушка</vt:lpstr>
      <vt:lpstr>Презентация PowerPoint</vt:lpstr>
      <vt:lpstr>Моя бабушка</vt:lpstr>
      <vt:lpstr>Моя мама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учителей Бездельниковых</dc:title>
  <dc:creator>Irina</dc:creator>
  <cp:lastModifiedBy>RePack by Diakov</cp:lastModifiedBy>
  <cp:revision>30</cp:revision>
  <dcterms:created xsi:type="dcterms:W3CDTF">2015-01-18T15:23:03Z</dcterms:created>
  <dcterms:modified xsi:type="dcterms:W3CDTF">2016-01-24T21:33:22Z</dcterms:modified>
</cp:coreProperties>
</file>